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5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8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0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8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1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94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77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4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5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327D7-3BC1-4B70-8937-54A0B6211BED}" type="datetimeFigureOut">
              <a:rPr lang="zh-CN" altLang="en-US" smtClean="0"/>
              <a:t>2014-7-25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7320-91D3-424E-8DF0-527A59D09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2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56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957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469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8133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7368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836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9936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898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297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060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7659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27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3864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438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2305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514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7292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1610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2552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6536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8857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3737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2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2326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724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75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7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68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61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192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16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7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98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7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23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012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41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233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269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71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62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99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335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621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73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859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287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5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79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920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4260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622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58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251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614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23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962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47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46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444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713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29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187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4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567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715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431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54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157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178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98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987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579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5456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448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889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39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23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506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794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052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294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808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410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757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0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86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718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620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96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805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0975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951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235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910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580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40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0482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322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84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865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502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71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06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2031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110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2961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36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7699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353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0636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883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323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029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769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876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444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6255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724_173744_0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22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120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远东集团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姚奋钿</dc:creator>
  <cp:lastModifiedBy>姚奋钿</cp:lastModifiedBy>
  <cp:revision>2</cp:revision>
  <dcterms:created xsi:type="dcterms:W3CDTF">2014-07-25T01:56:10Z</dcterms:created>
  <dcterms:modified xsi:type="dcterms:W3CDTF">2014-07-25T01:57:33Z</dcterms:modified>
</cp:coreProperties>
</file>